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398" y="8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7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97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7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8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51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3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8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3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1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31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153E-1827-4FC9-8BF6-FC2768F94795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8F4E0-E7BE-4C4E-8E87-2D04A8F31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15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お祭りのフレーム素材 | かわいいフリー素材集 いらすとや">
            <a:extLst>
              <a:ext uri="{FF2B5EF4-FFF2-40B4-BE49-F238E27FC236}">
                <a16:creationId xmlns:a16="http://schemas.microsoft.com/office/drawing/2014/main" id="{7247AAD5-A6C7-1D24-E6CE-4AA91949C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199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5989F-616F-E01C-3D70-F1934D588EC1}"/>
              </a:ext>
            </a:extLst>
          </p:cNvPr>
          <p:cNvSpPr txBox="1"/>
          <p:nvPr/>
        </p:nvSpPr>
        <p:spPr>
          <a:xfrm>
            <a:off x="971682" y="42992"/>
            <a:ext cx="7657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ln w="28575"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07にくまるフォント" panose="02000900000000000000" pitchFamily="50" charset="-128"/>
                <a:ea typeface="07にくまるフォント" panose="02000900000000000000" pitchFamily="50" charset="-128"/>
              </a:rPr>
              <a:t>プール開放・夏祭り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FD40DA-35DD-CF92-893F-CBEFF7DACABB}"/>
              </a:ext>
            </a:extLst>
          </p:cNvPr>
          <p:cNvSpPr txBox="1"/>
          <p:nvPr/>
        </p:nvSpPr>
        <p:spPr>
          <a:xfrm>
            <a:off x="1438039" y="1058655"/>
            <a:ext cx="650776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【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開催日時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】</a:t>
            </a:r>
          </a:p>
          <a:p>
            <a:pPr algn="ctr"/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2022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年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8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月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7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日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日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effectLst/>
                <a:latin typeface="07ラノベPOP" panose="02000800000000000000" pitchFamily="50" charset="-128"/>
                <a:ea typeface="07ラノベPOP" panose="02000800000000000000" pitchFamily="50" charset="-128"/>
              </a:rPr>
              <a:t>プール開放　</a:t>
            </a:r>
            <a:r>
              <a:rPr kumimoji="1" lang="en-US" altLang="ja-JP" sz="2000" dirty="0">
                <a:effectLst/>
                <a:latin typeface="07ラノベPOP" panose="02000800000000000000" pitchFamily="50" charset="-128"/>
                <a:ea typeface="07ラノベPOP" panose="02000800000000000000" pitchFamily="50" charset="-128"/>
              </a:rPr>
              <a:t>13</a:t>
            </a:r>
            <a:r>
              <a:rPr kumimoji="1" lang="ja-JP" altLang="en-US" sz="2000" dirty="0">
                <a:effectLst/>
                <a:latin typeface="07ラノベPOP" panose="02000800000000000000" pitchFamily="50" charset="-128"/>
                <a:ea typeface="07ラノベPOP" panose="02000800000000000000" pitchFamily="50" charset="-128"/>
              </a:rPr>
              <a:t>：</a:t>
            </a:r>
            <a:r>
              <a:rPr kumimoji="1" lang="en-US" altLang="ja-JP" sz="2000" dirty="0">
                <a:effectLst/>
                <a:latin typeface="07ラノベPOP" panose="02000800000000000000" pitchFamily="50" charset="-128"/>
                <a:ea typeface="07ラノベPOP" panose="02000800000000000000" pitchFamily="50" charset="-128"/>
              </a:rPr>
              <a:t>00-14</a:t>
            </a:r>
            <a:r>
              <a:rPr kumimoji="1" lang="ja-JP" altLang="en-US" sz="2000" dirty="0">
                <a:effectLst/>
                <a:latin typeface="07ラノベPOP" panose="02000800000000000000" pitchFamily="50" charset="-128"/>
                <a:ea typeface="07ラノベPOP" panose="02000800000000000000" pitchFamily="50" charset="-128"/>
              </a:rPr>
              <a:t>：</a:t>
            </a:r>
            <a:r>
              <a:rPr kumimoji="1" lang="en-US" altLang="ja-JP" sz="2000" dirty="0">
                <a:effectLst/>
                <a:latin typeface="07ラノベPOP" panose="02000800000000000000" pitchFamily="50" charset="-128"/>
                <a:ea typeface="07ラノベPOP" panose="02000800000000000000" pitchFamily="50" charset="-128"/>
              </a:rPr>
              <a:t>30</a:t>
            </a:r>
          </a:p>
          <a:p>
            <a:pPr algn="ctr"/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夏祭り　　　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15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：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00-16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：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30</a:t>
            </a:r>
            <a:endParaRPr kumimoji="1" lang="ja-JP" altLang="en-US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00992C-4C8F-2B54-6440-E20AB943C0E7}"/>
              </a:ext>
            </a:extLst>
          </p:cNvPr>
          <p:cNvSpPr txBox="1"/>
          <p:nvPr/>
        </p:nvSpPr>
        <p:spPr>
          <a:xfrm>
            <a:off x="2146405" y="2508573"/>
            <a:ext cx="530836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【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対象年齢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】</a:t>
            </a:r>
          </a:p>
          <a:p>
            <a:pPr algn="ctr"/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ハリースイミング全会員</a:t>
            </a:r>
            <a:endParaRPr kumimoji="1" lang="en-US" altLang="ja-JP" sz="3200" dirty="0">
              <a:ln w="28575">
                <a:solidFill>
                  <a:srgbClr val="002060"/>
                </a:solidFill>
              </a:ln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一般</a:t>
            </a:r>
            <a:r>
              <a:rPr kumimoji="1" lang="en-US" altLang="ja-JP" sz="28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sz="28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非会員</a:t>
            </a:r>
            <a:r>
              <a:rPr kumimoji="1" lang="en-US" altLang="ja-JP" sz="28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)</a:t>
            </a:r>
          </a:p>
          <a:p>
            <a:pPr algn="ctr"/>
            <a:r>
              <a:rPr kumimoji="1" lang="ja-JP" altLang="en-US" sz="28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成人会員のお子様</a:t>
            </a:r>
            <a:r>
              <a:rPr kumimoji="1" lang="en-US" altLang="ja-JP" sz="28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or</a:t>
            </a:r>
            <a:r>
              <a:rPr kumimoji="1" lang="ja-JP" altLang="en-US" sz="28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孫</a:t>
            </a:r>
            <a:endParaRPr kumimoji="1" lang="en-US" altLang="ja-JP" sz="2800" dirty="0">
              <a:ln w="28575">
                <a:solidFill>
                  <a:srgbClr val="002060"/>
                </a:solidFill>
              </a:ln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※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ベビー・キンダー・ジュニア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赤級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　非会員の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3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年生までのお子様は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　お子様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1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人に対して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　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18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歳以上の保護者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1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人付き添い入水必須。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　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お子様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1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人に対して最大保護者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2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人まで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)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E8E8BA-50F9-9739-1421-859CC77F1842}"/>
              </a:ext>
            </a:extLst>
          </p:cNvPr>
          <p:cNvSpPr txBox="1"/>
          <p:nvPr/>
        </p:nvSpPr>
        <p:spPr>
          <a:xfrm>
            <a:off x="1969404" y="5918890"/>
            <a:ext cx="54853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【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参加費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】</a:t>
            </a:r>
          </a:p>
          <a:p>
            <a:pPr algn="ctr"/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2,000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円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税込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562D93-E5FE-2784-C62C-6482EEE90FFA}"/>
              </a:ext>
            </a:extLst>
          </p:cNvPr>
          <p:cNvSpPr txBox="1"/>
          <p:nvPr/>
        </p:nvSpPr>
        <p:spPr>
          <a:xfrm>
            <a:off x="2217237" y="8830175"/>
            <a:ext cx="51667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【</a:t>
            </a:r>
            <a:r>
              <a:rPr kumimoji="1" lang="ja-JP" altLang="en-US" sz="2000">
                <a:latin typeface="07ラノベPOP" panose="02000800000000000000" pitchFamily="50" charset="-128"/>
                <a:ea typeface="07ラノベPOP" panose="02000800000000000000" pitchFamily="50" charset="-128"/>
              </a:rPr>
              <a:t>定員</a:t>
            </a:r>
            <a:r>
              <a:rPr kumimoji="1" lang="en-US" altLang="ja-JP" sz="2000">
                <a:latin typeface="07ラノベPOP" panose="02000800000000000000" pitchFamily="50" charset="-128"/>
                <a:ea typeface="07ラノベPOP" panose="02000800000000000000" pitchFamily="50" charset="-128"/>
              </a:rPr>
              <a:t>】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45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人</a:t>
            </a:r>
            <a:endParaRPr kumimoji="1" lang="en-US" altLang="ja-JP" sz="3200" dirty="0">
              <a:ln w="28575">
                <a:solidFill>
                  <a:srgbClr val="002060"/>
                </a:solidFill>
              </a:ln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en-US" altLang="ja-JP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※</a:t>
            </a:r>
            <a:r>
              <a:rPr kumimoji="1" lang="ja-JP" altLang="en-US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大人</a:t>
            </a:r>
            <a:r>
              <a:rPr kumimoji="1" lang="en-US" altLang="ja-JP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保護者付き添い</a:t>
            </a:r>
            <a:r>
              <a:rPr kumimoji="1" lang="en-US" altLang="ja-JP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)</a:t>
            </a:r>
            <a:r>
              <a:rPr kumimoji="1" lang="ja-JP" altLang="en-US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は人数に含まない</a:t>
            </a:r>
            <a:endParaRPr kumimoji="1" lang="en-US" altLang="ja-JP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2BDEFED-6A44-2E6F-396A-164594F57F2B}"/>
              </a:ext>
            </a:extLst>
          </p:cNvPr>
          <p:cNvSpPr txBox="1"/>
          <p:nvPr/>
        </p:nvSpPr>
        <p:spPr>
          <a:xfrm>
            <a:off x="1438050" y="6958741"/>
            <a:ext cx="67250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【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申込方法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】</a:t>
            </a:r>
          </a:p>
          <a:p>
            <a:pPr algn="ctr"/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入金先着順。電話での仮予約可</a:t>
            </a:r>
            <a:r>
              <a:rPr kumimoji="1" lang="ja-JP" altLang="en-US" sz="28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。</a:t>
            </a:r>
            <a:endParaRPr kumimoji="1" lang="en-US" altLang="ja-JP" sz="2800" dirty="0">
              <a:ln w="28575">
                <a:solidFill>
                  <a:srgbClr val="002060"/>
                </a:solidFill>
              </a:ln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※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自分の家族のみ、他家族の申込・予約はなし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※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電話予約から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1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週間以内の入金。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　なければキャンセル扱い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1F9500E-CFF3-3949-D331-A7A83A16B979}"/>
              </a:ext>
            </a:extLst>
          </p:cNvPr>
          <p:cNvSpPr txBox="1"/>
          <p:nvPr/>
        </p:nvSpPr>
        <p:spPr>
          <a:xfrm>
            <a:off x="1200150" y="10851771"/>
            <a:ext cx="720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【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申込期間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】</a:t>
            </a:r>
          </a:p>
          <a:p>
            <a:pPr algn="ctr"/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2022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年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7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月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14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日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木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)-8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月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3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日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(</a:t>
            </a:r>
            <a:r>
              <a:rPr kumimoji="1" lang="ja-JP" altLang="en-US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水</a:t>
            </a:r>
            <a:r>
              <a:rPr kumimoji="1" lang="en-US" altLang="ja-JP" sz="3200" dirty="0">
                <a:ln w="28575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)</a:t>
            </a:r>
          </a:p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14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：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00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より申込開始</a:t>
            </a:r>
            <a:endParaRPr kumimoji="1" lang="en-US" altLang="ja-JP" sz="20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395AC91-5FCC-CB3A-BF85-C671EC6C686A}"/>
              </a:ext>
            </a:extLst>
          </p:cNvPr>
          <p:cNvSpPr txBox="1"/>
          <p:nvPr/>
        </p:nvSpPr>
        <p:spPr>
          <a:xfrm>
            <a:off x="3283322" y="10056417"/>
            <a:ext cx="3034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【</a:t>
            </a:r>
            <a:r>
              <a:rPr kumimoji="1" lang="ja-JP" altLang="en-US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最低遂行人数</a:t>
            </a:r>
            <a:r>
              <a:rPr kumimoji="1" lang="en-US" altLang="ja-JP" sz="2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】</a:t>
            </a:r>
          </a:p>
          <a:p>
            <a:pPr algn="ctr"/>
            <a:r>
              <a:rPr kumimoji="1" lang="en-US" altLang="ja-JP" sz="2400" dirty="0">
                <a:ln w="28575">
                  <a:noFill/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20</a:t>
            </a:r>
            <a:r>
              <a:rPr kumimoji="1" lang="ja-JP" altLang="en-US" sz="2400" dirty="0">
                <a:ln w="28575">
                  <a:noFill/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07ラノベPOP" panose="02000800000000000000" pitchFamily="50" charset="-128"/>
                <a:ea typeface="07ラノベPOP" panose="02000800000000000000" pitchFamily="50" charset="-128"/>
              </a:rPr>
              <a:t>人</a:t>
            </a:r>
            <a:endParaRPr kumimoji="1" lang="en-US" altLang="ja-JP" sz="2400" dirty="0">
              <a:ln w="28575">
                <a:noFill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394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194</Words>
  <Application>Microsoft Office PowerPoint</Application>
  <PresentationFormat>A3 297x420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07にくまるフォント</vt:lpstr>
      <vt:lpstr>07ラノベPOP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10</cp:revision>
  <cp:lastPrinted>2022-06-01T06:55:13Z</cp:lastPrinted>
  <dcterms:created xsi:type="dcterms:W3CDTF">2022-05-11T06:54:13Z</dcterms:created>
  <dcterms:modified xsi:type="dcterms:W3CDTF">2022-06-03T06:30:43Z</dcterms:modified>
</cp:coreProperties>
</file>